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ade Gamer" charset="1" panose="00000000000000000000"/>
      <p:regular r:id="rId15"/>
    </p:embeddedFont>
    <p:embeddedFont>
      <p:font typeface="Montserrat" charset="1" panose="00000500000000000000"/>
      <p:regular r:id="rId16"/>
    </p:embeddedFont>
    <p:embeddedFont>
      <p:font typeface="Retropix" charset="1" panose="00000000000000000000"/>
      <p:regular r:id="rId17"/>
    </p:embeddedFont>
    <p:embeddedFont>
      <p:font typeface="Quicksand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jpeg" Type="http://schemas.openxmlformats.org/officeDocument/2006/relationships/image"/><Relationship Id="rId14" Target="../media/image13.png" Type="http://schemas.openxmlformats.org/officeDocument/2006/relationships/image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jpeg" Type="http://schemas.openxmlformats.org/officeDocument/2006/relationships/image"/><Relationship Id="rId14" Target="../media/image15.jpeg" Type="http://schemas.openxmlformats.org/officeDocument/2006/relationships/image"/><Relationship Id="rId15" Target="../media/image16.jpeg" Type="http://schemas.openxmlformats.org/officeDocument/2006/relationships/image"/><Relationship Id="rId16" Target="../media/image17.jpeg" Type="http://schemas.openxmlformats.org/officeDocument/2006/relationships/image"/><Relationship Id="rId17" Target="../media/image18.jpeg" Type="http://schemas.openxmlformats.org/officeDocument/2006/relationships/image"/><Relationship Id="rId18" Target="../media/image19.jpeg" Type="http://schemas.openxmlformats.org/officeDocument/2006/relationships/image"/><Relationship Id="rId19" Target="../media/image20.png" Type="http://schemas.openxmlformats.org/officeDocument/2006/relationships/image"/><Relationship Id="rId2" Target="../media/image1.gif" Type="http://schemas.openxmlformats.org/officeDocument/2006/relationships/image"/><Relationship Id="rId20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jpeg" Type="http://schemas.openxmlformats.org/officeDocument/2006/relationships/image"/><Relationship Id="rId18" Target="../media/image27.png" Type="http://schemas.openxmlformats.org/officeDocument/2006/relationships/image"/><Relationship Id="rId19" Target="../media/image28.png" Type="http://schemas.openxmlformats.org/officeDocument/2006/relationships/image"/><Relationship Id="rId2" Target="../media/image1.gif" Type="http://schemas.openxmlformats.org/officeDocument/2006/relationships/image"/><Relationship Id="rId20" Target="../media/image29.png" Type="http://schemas.openxmlformats.org/officeDocument/2006/relationships/image"/><Relationship Id="rId21" Target="../media/image30.png" Type="http://schemas.openxmlformats.org/officeDocument/2006/relationships/image"/><Relationship Id="rId22" Target="../media/image31.png" Type="http://schemas.openxmlformats.org/officeDocument/2006/relationships/image"/><Relationship Id="rId23" Target="../media/image32.png" Type="http://schemas.openxmlformats.org/officeDocument/2006/relationships/image"/><Relationship Id="rId24" Target="../media/image33.jpeg" Type="http://schemas.openxmlformats.org/officeDocument/2006/relationships/image"/><Relationship Id="rId25" Target="../media/image34.png" Type="http://schemas.openxmlformats.org/officeDocument/2006/relationships/image"/><Relationship Id="rId26" Target="../media/image35.jpeg" Type="http://schemas.openxmlformats.org/officeDocument/2006/relationships/image"/><Relationship Id="rId27" Target="../media/image3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39.png" Type="http://schemas.openxmlformats.org/officeDocument/2006/relationships/image"/><Relationship Id="rId16" Target="../media/image40.jpeg" Type="http://schemas.openxmlformats.org/officeDocument/2006/relationships/image"/><Relationship Id="rId17" Target="../media/image41.jpeg" Type="http://schemas.openxmlformats.org/officeDocument/2006/relationships/image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42.jpeg" Type="http://schemas.openxmlformats.org/officeDocument/2006/relationships/image"/><Relationship Id="rId14" Target="../media/image43.jpeg" Type="http://schemas.openxmlformats.org/officeDocument/2006/relationships/image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44.jpeg" Type="http://schemas.openxmlformats.org/officeDocument/2006/relationships/image"/><Relationship Id="rId14" Target="../media/image45.jpeg" Type="http://schemas.openxmlformats.org/officeDocument/2006/relationships/image"/><Relationship Id="rId15" Target="../media/image46.jpeg" Type="http://schemas.openxmlformats.org/officeDocument/2006/relationships/image"/><Relationship Id="rId16" Target="../media/image47.jpeg" Type="http://schemas.openxmlformats.org/officeDocument/2006/relationships/image"/><Relationship Id="rId17" Target="../media/image48.jpeg" Type="http://schemas.openxmlformats.org/officeDocument/2006/relationships/image"/><Relationship Id="rId18" Target="../media/image49.jpeg" Type="http://schemas.openxmlformats.org/officeDocument/2006/relationships/image"/><Relationship Id="rId19" Target="../media/image50.jpeg" Type="http://schemas.openxmlformats.org/officeDocument/2006/relationships/image"/><Relationship Id="rId2" Target="../media/image1.gif" Type="http://schemas.openxmlformats.org/officeDocument/2006/relationships/image"/><Relationship Id="rId20" Target="../media/image51.jpeg" Type="http://schemas.openxmlformats.org/officeDocument/2006/relationships/image"/><Relationship Id="rId21" Target="https://store.steampowered.com/app/1222140/Detroit_Become_Human/" TargetMode="External" Type="http://schemas.openxmlformats.org/officeDocument/2006/relationships/hyperlink"/><Relationship Id="rId22" Target="https://store.steampowered.com/app/1222140/Detroit_Become_Human/" TargetMode="External" Type="http://schemas.openxmlformats.org/officeDocument/2006/relationships/hyperlink"/><Relationship Id="rId23" Target="https://store.steampowered.com/app/2124490/SILENT_HILL_2/" TargetMode="External" Type="http://schemas.openxmlformats.org/officeDocument/2006/relationships/hyperlink"/><Relationship Id="rId24" Target="https://arb-sub.blogspot.com/" TargetMode="External" Type="http://schemas.openxmlformats.org/officeDocument/2006/relationships/hyperlink"/><Relationship Id="rId25" Target="https://store.steampowered.com/app/2124490/SILENT_HILL_2/" TargetMode="External" Type="http://schemas.openxmlformats.org/officeDocument/2006/relationships/hyperlink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jpeg" Type="http://schemas.openxmlformats.org/officeDocument/2006/relationships/image"/><Relationship Id="rId11" Target="../media/image56.jpeg" Type="http://schemas.openxmlformats.org/officeDocument/2006/relationships/image"/><Relationship Id="rId12" Target="../media/image57.jpeg" Type="http://schemas.openxmlformats.org/officeDocument/2006/relationships/image"/><Relationship Id="rId13" Target="https://www.linkedin.com/in/python01100100/overlay/about-this-profile/" TargetMode="External" Type="http://schemas.openxmlformats.org/officeDocument/2006/relationships/hyperlink"/><Relationship Id="rId2" Target="../media/image1.gif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7918" y="2741683"/>
            <a:ext cx="12352165" cy="5013881"/>
            <a:chOff x="0" y="0"/>
            <a:chExt cx="531807" cy="215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807" cy="215866"/>
            </a:xfrm>
            <a:custGeom>
              <a:avLst/>
              <a:gdLst/>
              <a:ahLst/>
              <a:cxnLst/>
              <a:rect r="r" b="b" t="t" l="l"/>
              <a:pathLst>
                <a:path h="215866" w="531807">
                  <a:moveTo>
                    <a:pt x="0" y="0"/>
                  </a:moveTo>
                  <a:lnTo>
                    <a:pt x="531807" y="0"/>
                  </a:lnTo>
                  <a:lnTo>
                    <a:pt x="531807" y="215866"/>
                  </a:lnTo>
                  <a:lnTo>
                    <a:pt x="0" y="21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1807" cy="25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91003" y="783844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2967918" y="8659085"/>
            <a:ext cx="5401791" cy="844071"/>
            <a:chOff x="0" y="0"/>
            <a:chExt cx="129585" cy="20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18291" y="8659085"/>
            <a:ext cx="5401791" cy="844071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91230" y="783844"/>
            <a:ext cx="2328852" cy="1418849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83062" y="783844"/>
            <a:ext cx="2328852" cy="1418849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983062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524123" y="3313719"/>
            <a:ext cx="9239754" cy="290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0813"/>
              </a:lnSpc>
            </a:pPr>
            <a:r>
              <a:rPr lang="en-US" sz="11264">
                <a:solidFill>
                  <a:srgbClr val="FF75ED"/>
                </a:solidFill>
                <a:cs typeface="Arcade Gamer"/>
              </a:rPr>
              <a:t>تعريب الألعاب الإلكترونية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943593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00758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59714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720245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677410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5958305" y="8207325"/>
            <a:ext cx="6371390" cy="0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9159144" y="8494921"/>
            <a:ext cx="0" cy="1008235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834320" y="1205672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841296" y="1205672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828521" y="6458849"/>
            <a:ext cx="2661247" cy="648398"/>
            <a:chOff x="0" y="0"/>
            <a:chExt cx="573162" cy="1396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3162" cy="139648"/>
            </a:xfrm>
            <a:custGeom>
              <a:avLst/>
              <a:gdLst/>
              <a:ahLst/>
              <a:cxnLst/>
              <a:rect r="r" b="b" t="t" l="l"/>
              <a:pathLst>
                <a:path h="139648" w="573162">
                  <a:moveTo>
                    <a:pt x="0" y="0"/>
                  </a:moveTo>
                  <a:lnTo>
                    <a:pt x="573162" y="0"/>
                  </a:lnTo>
                  <a:lnTo>
                    <a:pt x="57316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573162" cy="20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</a:rPr>
                <a:t>START!</a:t>
              </a: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83379" y="14551980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3" id="33"/>
          <p:cNvGrpSpPr/>
          <p:nvPr/>
        </p:nvGrpSpPr>
        <p:grpSpPr>
          <a:xfrm rot="0">
            <a:off x="12983605" y="14551980"/>
            <a:ext cx="2328852" cy="1418849"/>
            <a:chOff x="0" y="0"/>
            <a:chExt cx="55867" cy="340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975437" y="14551980"/>
            <a:ext cx="2328852" cy="1418849"/>
            <a:chOff x="0" y="0"/>
            <a:chExt cx="55867" cy="340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3826695" y="1497380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833672" y="1497380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57624"/>
            <a:ext cx="18288000" cy="6391890"/>
            <a:chOff x="0" y="0"/>
            <a:chExt cx="667376" cy="2332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376" cy="233256"/>
            </a:xfrm>
            <a:custGeom>
              <a:avLst/>
              <a:gdLst/>
              <a:ahLst/>
              <a:cxnLst/>
              <a:rect r="r" b="b" t="t" l="l"/>
              <a:pathLst>
                <a:path h="233256" w="667376">
                  <a:moveTo>
                    <a:pt x="0" y="0"/>
                  </a:moveTo>
                  <a:lnTo>
                    <a:pt x="667376" y="0"/>
                  </a:lnTo>
                  <a:lnTo>
                    <a:pt x="667376" y="233256"/>
                  </a:lnTo>
                  <a:lnTo>
                    <a:pt x="0" y="233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7376" cy="27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5417" y="191725"/>
            <a:ext cx="7439779" cy="1673950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1857489" y="9291170"/>
            <a:ext cx="6373006" cy="995830"/>
            <a:chOff x="0" y="0"/>
            <a:chExt cx="129585" cy="20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57505" y="9291170"/>
            <a:ext cx="6373006" cy="995830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04249" y="191725"/>
            <a:ext cx="2747568" cy="1673950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96664" y="191725"/>
            <a:ext cx="2747568" cy="1673950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75357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08586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137844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09801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43030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72289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5385533" y="8758185"/>
            <a:ext cx="7516934" cy="0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9161867" y="9097489"/>
            <a:ext cx="0" cy="1189511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4398922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09204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0" y="2020280"/>
            <a:ext cx="8355439" cy="6266580"/>
          </a:xfrm>
          <a:custGeom>
            <a:avLst/>
            <a:gdLst/>
            <a:ahLst/>
            <a:cxnLst/>
            <a:rect r="r" b="b" t="t" l="l"/>
            <a:pathLst>
              <a:path h="6266580" w="8355439">
                <a:moveTo>
                  <a:pt x="0" y="0"/>
                </a:moveTo>
                <a:lnTo>
                  <a:pt x="8355439" y="0"/>
                </a:lnTo>
                <a:lnTo>
                  <a:pt x="8355439" y="6266579"/>
                </a:lnTo>
                <a:lnTo>
                  <a:pt x="0" y="6266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09653" y="2429482"/>
            <a:ext cx="8269158" cy="5205312"/>
          </a:xfrm>
          <a:custGeom>
            <a:avLst/>
            <a:gdLst/>
            <a:ahLst/>
            <a:cxnLst/>
            <a:rect r="r" b="b" t="t" l="l"/>
            <a:pathLst>
              <a:path h="5205312" w="8269158">
                <a:moveTo>
                  <a:pt x="0" y="0"/>
                </a:moveTo>
                <a:lnTo>
                  <a:pt x="8269158" y="0"/>
                </a:lnTo>
                <a:lnTo>
                  <a:pt x="8269158" y="5205312"/>
                </a:lnTo>
                <a:lnTo>
                  <a:pt x="0" y="52053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462142" y="3257346"/>
            <a:ext cx="10806330" cy="225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5784"/>
              </a:lnSpc>
            </a:pPr>
            <a:r>
              <a:rPr lang="en-US" sz="16442">
                <a:solidFill>
                  <a:srgbClr val="FF75ED"/>
                </a:solidFill>
                <a:cs typeface="Arcade Gamer"/>
              </a:rPr>
              <a:t>المقدمة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33589" y="3028958"/>
            <a:ext cx="10434818" cy="425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5784"/>
              </a:lnSpc>
            </a:pPr>
            <a:r>
              <a:rPr lang="en-US" sz="16442">
                <a:solidFill>
                  <a:srgbClr val="FF75ED"/>
                </a:solidFill>
                <a:cs typeface="Arcade Gamer"/>
              </a:rPr>
              <a:t>ماهو التعريب؟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33589" y="1974121"/>
            <a:ext cx="10434818" cy="625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5784"/>
              </a:lnSpc>
            </a:pPr>
            <a:r>
              <a:rPr lang="en-US" sz="16442">
                <a:solidFill>
                  <a:srgbClr val="FF75ED"/>
                </a:solidFill>
                <a:cs typeface="Arcade Gamer"/>
              </a:rPr>
              <a:t>ماهي الألعاب الإلكترونية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57624"/>
            <a:ext cx="18288000" cy="6391890"/>
            <a:chOff x="0" y="0"/>
            <a:chExt cx="667376" cy="2332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376" cy="233256"/>
            </a:xfrm>
            <a:custGeom>
              <a:avLst/>
              <a:gdLst/>
              <a:ahLst/>
              <a:cxnLst/>
              <a:rect r="r" b="b" t="t" l="l"/>
              <a:pathLst>
                <a:path h="233256" w="667376">
                  <a:moveTo>
                    <a:pt x="0" y="0"/>
                  </a:moveTo>
                  <a:lnTo>
                    <a:pt x="667376" y="0"/>
                  </a:lnTo>
                  <a:lnTo>
                    <a:pt x="667376" y="233256"/>
                  </a:lnTo>
                  <a:lnTo>
                    <a:pt x="0" y="233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7376" cy="27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5417" y="191725"/>
            <a:ext cx="7439779" cy="1673950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1857489" y="9291170"/>
            <a:ext cx="6373006" cy="995830"/>
            <a:chOff x="0" y="0"/>
            <a:chExt cx="129585" cy="20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57505" y="9291170"/>
            <a:ext cx="6373006" cy="995830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04249" y="191725"/>
            <a:ext cx="2747568" cy="1673950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96664" y="191725"/>
            <a:ext cx="2747568" cy="1673950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75357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08586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137844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09801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43030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72289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5385533" y="8758185"/>
            <a:ext cx="7516934" cy="0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9161867" y="9097489"/>
            <a:ext cx="0" cy="1189511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4398922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09204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0" y="1971157"/>
            <a:ext cx="6257223" cy="6257223"/>
          </a:xfrm>
          <a:custGeom>
            <a:avLst/>
            <a:gdLst/>
            <a:ahLst/>
            <a:cxnLst/>
            <a:rect r="r" b="b" t="t" l="l"/>
            <a:pathLst>
              <a:path h="6257223" w="6257223">
                <a:moveTo>
                  <a:pt x="0" y="0"/>
                </a:moveTo>
                <a:lnTo>
                  <a:pt x="6257223" y="0"/>
                </a:lnTo>
                <a:lnTo>
                  <a:pt x="6257223" y="6257224"/>
                </a:lnTo>
                <a:lnTo>
                  <a:pt x="0" y="62572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9267" y="1971157"/>
            <a:ext cx="6227957" cy="6227957"/>
          </a:xfrm>
          <a:custGeom>
            <a:avLst/>
            <a:gdLst/>
            <a:ahLst/>
            <a:cxnLst/>
            <a:rect r="r" b="b" t="t" l="l"/>
            <a:pathLst>
              <a:path h="6227957" w="6227957">
                <a:moveTo>
                  <a:pt x="0" y="0"/>
                </a:moveTo>
                <a:lnTo>
                  <a:pt x="6227956" y="0"/>
                </a:lnTo>
                <a:lnTo>
                  <a:pt x="6227956" y="6227957"/>
                </a:lnTo>
                <a:lnTo>
                  <a:pt x="0" y="622795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9267" y="1957624"/>
            <a:ext cx="6270756" cy="6270756"/>
          </a:xfrm>
          <a:custGeom>
            <a:avLst/>
            <a:gdLst/>
            <a:ahLst/>
            <a:cxnLst/>
            <a:rect r="r" b="b" t="t" l="l"/>
            <a:pathLst>
              <a:path h="6270756" w="6270756">
                <a:moveTo>
                  <a:pt x="0" y="0"/>
                </a:moveTo>
                <a:lnTo>
                  <a:pt x="6270756" y="0"/>
                </a:lnTo>
                <a:lnTo>
                  <a:pt x="6270756" y="6270757"/>
                </a:lnTo>
                <a:lnTo>
                  <a:pt x="0" y="62707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9267" y="1957624"/>
            <a:ext cx="6270756" cy="6270756"/>
          </a:xfrm>
          <a:custGeom>
            <a:avLst/>
            <a:gdLst/>
            <a:ahLst/>
            <a:cxnLst/>
            <a:rect r="r" b="b" t="t" l="l"/>
            <a:pathLst>
              <a:path h="6270756" w="6270756">
                <a:moveTo>
                  <a:pt x="0" y="0"/>
                </a:moveTo>
                <a:lnTo>
                  <a:pt x="6270756" y="0"/>
                </a:lnTo>
                <a:lnTo>
                  <a:pt x="6270756" y="6270757"/>
                </a:lnTo>
                <a:lnTo>
                  <a:pt x="0" y="62707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9267" y="1971157"/>
            <a:ext cx="6227957" cy="6227957"/>
          </a:xfrm>
          <a:custGeom>
            <a:avLst/>
            <a:gdLst/>
            <a:ahLst/>
            <a:cxnLst/>
            <a:rect r="r" b="b" t="t" l="l"/>
            <a:pathLst>
              <a:path h="6227957" w="6227957">
                <a:moveTo>
                  <a:pt x="0" y="0"/>
                </a:moveTo>
                <a:lnTo>
                  <a:pt x="6227956" y="0"/>
                </a:lnTo>
                <a:lnTo>
                  <a:pt x="6227956" y="6227957"/>
                </a:lnTo>
                <a:lnTo>
                  <a:pt x="0" y="62279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937" y="1992966"/>
            <a:ext cx="8853370" cy="6184339"/>
          </a:xfrm>
          <a:custGeom>
            <a:avLst/>
            <a:gdLst/>
            <a:ahLst/>
            <a:cxnLst/>
            <a:rect r="r" b="b" t="t" l="l"/>
            <a:pathLst>
              <a:path h="6184339" w="8853370">
                <a:moveTo>
                  <a:pt x="0" y="0"/>
                </a:moveTo>
                <a:lnTo>
                  <a:pt x="8853370" y="0"/>
                </a:lnTo>
                <a:lnTo>
                  <a:pt x="8853370" y="6184339"/>
                </a:lnTo>
                <a:lnTo>
                  <a:pt x="0" y="61843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3574" y="2051902"/>
            <a:ext cx="8791733" cy="6095734"/>
          </a:xfrm>
          <a:custGeom>
            <a:avLst/>
            <a:gdLst/>
            <a:ahLst/>
            <a:cxnLst/>
            <a:rect r="r" b="b" t="t" l="l"/>
            <a:pathLst>
              <a:path h="6095734" w="8791733">
                <a:moveTo>
                  <a:pt x="0" y="0"/>
                </a:moveTo>
                <a:lnTo>
                  <a:pt x="8791733" y="0"/>
                </a:lnTo>
                <a:lnTo>
                  <a:pt x="8791733" y="6095734"/>
                </a:lnTo>
                <a:lnTo>
                  <a:pt x="0" y="609573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763" t="0" r="-763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3574" y="2051902"/>
            <a:ext cx="8791733" cy="6090062"/>
          </a:xfrm>
          <a:custGeom>
            <a:avLst/>
            <a:gdLst/>
            <a:ahLst/>
            <a:cxnLst/>
            <a:rect r="r" b="b" t="t" l="l"/>
            <a:pathLst>
              <a:path h="6090062" w="8791733">
                <a:moveTo>
                  <a:pt x="0" y="0"/>
                </a:moveTo>
                <a:lnTo>
                  <a:pt x="8791733" y="0"/>
                </a:lnTo>
                <a:lnTo>
                  <a:pt x="8791733" y="6090062"/>
                </a:lnTo>
                <a:lnTo>
                  <a:pt x="0" y="609006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078" r="0" b="-1078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462142" y="3257346"/>
            <a:ext cx="10806330" cy="425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5784"/>
              </a:lnSpc>
            </a:pPr>
            <a:r>
              <a:rPr lang="en-US" sz="16442">
                <a:solidFill>
                  <a:srgbClr val="FF75ED"/>
                </a:solidFill>
                <a:cs typeface="Arcade Gamer"/>
              </a:rPr>
              <a:t>أهمية التعريب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865307" y="2453046"/>
            <a:ext cx="9422693" cy="581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4728"/>
              </a:lnSpc>
            </a:pPr>
            <a:r>
              <a:rPr lang="en-US" sz="15342">
                <a:solidFill>
                  <a:srgbClr val="FF75ED"/>
                </a:solidFill>
                <a:cs typeface="Arcade Gamer"/>
              </a:rPr>
              <a:t>أهمية التعريب للأفراد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865307" y="2411059"/>
            <a:ext cx="9333489" cy="581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4728"/>
              </a:lnSpc>
            </a:pPr>
            <a:r>
              <a:rPr lang="en-US" sz="15342">
                <a:solidFill>
                  <a:srgbClr val="FF75ED"/>
                </a:solidFill>
                <a:cs typeface="Arcade Gamer"/>
              </a:rPr>
              <a:t>أهمية التعريب للشركات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57624"/>
            <a:ext cx="18288000" cy="6391890"/>
            <a:chOff x="0" y="0"/>
            <a:chExt cx="667376" cy="2332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376" cy="233256"/>
            </a:xfrm>
            <a:custGeom>
              <a:avLst/>
              <a:gdLst/>
              <a:ahLst/>
              <a:cxnLst/>
              <a:rect r="r" b="b" t="t" l="l"/>
              <a:pathLst>
                <a:path h="233256" w="667376">
                  <a:moveTo>
                    <a:pt x="0" y="0"/>
                  </a:moveTo>
                  <a:lnTo>
                    <a:pt x="667376" y="0"/>
                  </a:lnTo>
                  <a:lnTo>
                    <a:pt x="667376" y="233256"/>
                  </a:lnTo>
                  <a:lnTo>
                    <a:pt x="0" y="233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7376" cy="27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5417" y="191725"/>
            <a:ext cx="7439779" cy="1673950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1857489" y="9291170"/>
            <a:ext cx="6373006" cy="995830"/>
            <a:chOff x="0" y="0"/>
            <a:chExt cx="129585" cy="20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57505" y="9291170"/>
            <a:ext cx="6373006" cy="995830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04249" y="191725"/>
            <a:ext cx="2747568" cy="1673950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96664" y="191725"/>
            <a:ext cx="2747568" cy="1673950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75357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08586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137844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09801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43030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72289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5385533" y="8758185"/>
            <a:ext cx="7516934" cy="0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9161867" y="9097489"/>
            <a:ext cx="0" cy="1189511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4398922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09204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05139" y="2117156"/>
            <a:ext cx="4162976" cy="3036414"/>
          </a:xfrm>
          <a:custGeom>
            <a:avLst/>
            <a:gdLst/>
            <a:ahLst/>
            <a:cxnLst/>
            <a:rect r="r" b="b" t="t" l="l"/>
            <a:pathLst>
              <a:path h="3036414" w="4162976">
                <a:moveTo>
                  <a:pt x="0" y="0"/>
                </a:moveTo>
                <a:lnTo>
                  <a:pt x="4162976" y="0"/>
                </a:lnTo>
                <a:lnTo>
                  <a:pt x="4162976" y="3036413"/>
                </a:lnTo>
                <a:lnTo>
                  <a:pt x="0" y="30364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368115" y="2117156"/>
            <a:ext cx="4144982" cy="3026344"/>
          </a:xfrm>
          <a:custGeom>
            <a:avLst/>
            <a:gdLst/>
            <a:ahLst/>
            <a:cxnLst/>
            <a:rect r="r" b="b" t="t" l="l"/>
            <a:pathLst>
              <a:path h="3026344" w="4144982">
                <a:moveTo>
                  <a:pt x="0" y="0"/>
                </a:moveTo>
                <a:lnTo>
                  <a:pt x="4144982" y="0"/>
                </a:lnTo>
                <a:lnTo>
                  <a:pt x="4144982" y="3026344"/>
                </a:lnTo>
                <a:lnTo>
                  <a:pt x="0" y="30263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05139" y="5153569"/>
            <a:ext cx="4162976" cy="2989628"/>
          </a:xfrm>
          <a:custGeom>
            <a:avLst/>
            <a:gdLst/>
            <a:ahLst/>
            <a:cxnLst/>
            <a:rect r="r" b="b" t="t" l="l"/>
            <a:pathLst>
              <a:path h="2989628" w="4162976">
                <a:moveTo>
                  <a:pt x="0" y="0"/>
                </a:moveTo>
                <a:lnTo>
                  <a:pt x="4162976" y="0"/>
                </a:lnTo>
                <a:lnTo>
                  <a:pt x="4162976" y="2989628"/>
                </a:lnTo>
                <a:lnTo>
                  <a:pt x="0" y="298962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386964" y="5129549"/>
            <a:ext cx="4126133" cy="3013648"/>
          </a:xfrm>
          <a:custGeom>
            <a:avLst/>
            <a:gdLst/>
            <a:ahLst/>
            <a:cxnLst/>
            <a:rect r="r" b="b" t="t" l="l"/>
            <a:pathLst>
              <a:path h="3013648" w="4126133">
                <a:moveTo>
                  <a:pt x="0" y="0"/>
                </a:moveTo>
                <a:lnTo>
                  <a:pt x="4126133" y="0"/>
                </a:lnTo>
                <a:lnTo>
                  <a:pt x="4126133" y="3013648"/>
                </a:lnTo>
                <a:lnTo>
                  <a:pt x="0" y="3013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47084" y="2319442"/>
            <a:ext cx="10076898" cy="5668255"/>
          </a:xfrm>
          <a:custGeom>
            <a:avLst/>
            <a:gdLst/>
            <a:ahLst/>
            <a:cxnLst/>
            <a:rect r="r" b="b" t="t" l="l"/>
            <a:pathLst>
              <a:path h="5668255" w="10076898">
                <a:moveTo>
                  <a:pt x="0" y="0"/>
                </a:moveTo>
                <a:lnTo>
                  <a:pt x="10076898" y="0"/>
                </a:lnTo>
                <a:lnTo>
                  <a:pt x="10076898" y="5668255"/>
                </a:lnTo>
                <a:lnTo>
                  <a:pt x="0" y="566825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87253" y="2049947"/>
            <a:ext cx="3456962" cy="2592722"/>
          </a:xfrm>
          <a:custGeom>
            <a:avLst/>
            <a:gdLst/>
            <a:ahLst/>
            <a:cxnLst/>
            <a:rect r="r" b="b" t="t" l="l"/>
            <a:pathLst>
              <a:path h="2592722" w="3456962">
                <a:moveTo>
                  <a:pt x="0" y="0"/>
                </a:moveTo>
                <a:lnTo>
                  <a:pt x="3456962" y="0"/>
                </a:lnTo>
                <a:lnTo>
                  <a:pt x="3456962" y="2592722"/>
                </a:lnTo>
                <a:lnTo>
                  <a:pt x="0" y="25927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644215" y="2117156"/>
            <a:ext cx="3367350" cy="2525513"/>
          </a:xfrm>
          <a:custGeom>
            <a:avLst/>
            <a:gdLst/>
            <a:ahLst/>
            <a:cxnLst/>
            <a:rect r="r" b="b" t="t" l="l"/>
            <a:pathLst>
              <a:path h="2525513" w="3367350">
                <a:moveTo>
                  <a:pt x="0" y="0"/>
                </a:moveTo>
                <a:lnTo>
                  <a:pt x="3367350" y="0"/>
                </a:lnTo>
                <a:lnTo>
                  <a:pt x="3367350" y="2525513"/>
                </a:lnTo>
                <a:lnTo>
                  <a:pt x="0" y="252551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011565" y="2103380"/>
            <a:ext cx="1793758" cy="2539288"/>
          </a:xfrm>
          <a:custGeom>
            <a:avLst/>
            <a:gdLst/>
            <a:ahLst/>
            <a:cxnLst/>
            <a:rect r="r" b="b" t="t" l="l"/>
            <a:pathLst>
              <a:path h="2539288" w="1793758">
                <a:moveTo>
                  <a:pt x="0" y="0"/>
                </a:moveTo>
                <a:lnTo>
                  <a:pt x="1793758" y="0"/>
                </a:lnTo>
                <a:lnTo>
                  <a:pt x="1793758" y="2539289"/>
                </a:lnTo>
                <a:lnTo>
                  <a:pt x="0" y="253928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857489" y="3257346"/>
            <a:ext cx="14294328" cy="425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5784"/>
              </a:lnSpc>
            </a:pPr>
            <a:r>
              <a:rPr lang="en-US" sz="16442">
                <a:solidFill>
                  <a:srgbClr val="FF75ED"/>
                </a:solidFill>
                <a:cs typeface="Arcade Gamer"/>
              </a:rPr>
              <a:t>تاريخ تعريب الألعاب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205139" y="4642669"/>
            <a:ext cx="3439076" cy="2590054"/>
          </a:xfrm>
          <a:custGeom>
            <a:avLst/>
            <a:gdLst/>
            <a:ahLst/>
            <a:cxnLst/>
            <a:rect r="r" b="b" t="t" l="l"/>
            <a:pathLst>
              <a:path h="2590054" w="3439076">
                <a:moveTo>
                  <a:pt x="0" y="0"/>
                </a:moveTo>
                <a:lnTo>
                  <a:pt x="3439076" y="0"/>
                </a:lnTo>
                <a:lnTo>
                  <a:pt x="3439076" y="2590054"/>
                </a:lnTo>
                <a:lnTo>
                  <a:pt x="0" y="259005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644215" y="4642669"/>
            <a:ext cx="5180108" cy="2590054"/>
          </a:xfrm>
          <a:custGeom>
            <a:avLst/>
            <a:gdLst/>
            <a:ahLst/>
            <a:cxnLst/>
            <a:rect r="r" b="b" t="t" l="l"/>
            <a:pathLst>
              <a:path h="2590054" w="5180108">
                <a:moveTo>
                  <a:pt x="0" y="0"/>
                </a:moveTo>
                <a:lnTo>
                  <a:pt x="5180108" y="0"/>
                </a:lnTo>
                <a:lnTo>
                  <a:pt x="5180108" y="2590054"/>
                </a:lnTo>
                <a:lnTo>
                  <a:pt x="0" y="259005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0534" y="2054389"/>
            <a:ext cx="4815532" cy="2574303"/>
          </a:xfrm>
          <a:custGeom>
            <a:avLst/>
            <a:gdLst/>
            <a:ahLst/>
            <a:cxnLst/>
            <a:rect r="r" b="b" t="t" l="l"/>
            <a:pathLst>
              <a:path h="2574303" w="4815532">
                <a:moveTo>
                  <a:pt x="0" y="0"/>
                </a:moveTo>
                <a:lnTo>
                  <a:pt x="4815532" y="0"/>
                </a:lnTo>
                <a:lnTo>
                  <a:pt x="4815532" y="2574302"/>
                </a:lnTo>
                <a:lnTo>
                  <a:pt x="0" y="25743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344232" y="2049947"/>
            <a:ext cx="4609283" cy="2592722"/>
          </a:xfrm>
          <a:custGeom>
            <a:avLst/>
            <a:gdLst/>
            <a:ahLst/>
            <a:cxnLst/>
            <a:rect r="r" b="b" t="t" l="l"/>
            <a:pathLst>
              <a:path h="2592722" w="4609283">
                <a:moveTo>
                  <a:pt x="0" y="0"/>
                </a:moveTo>
                <a:lnTo>
                  <a:pt x="4609283" y="0"/>
                </a:lnTo>
                <a:lnTo>
                  <a:pt x="4609283" y="2592722"/>
                </a:lnTo>
                <a:lnTo>
                  <a:pt x="0" y="259272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389829" y="2049947"/>
            <a:ext cx="1343568" cy="2316497"/>
          </a:xfrm>
          <a:custGeom>
            <a:avLst/>
            <a:gdLst/>
            <a:ahLst/>
            <a:cxnLst/>
            <a:rect r="r" b="b" t="t" l="l"/>
            <a:pathLst>
              <a:path h="2316497" w="1343568">
                <a:moveTo>
                  <a:pt x="0" y="0"/>
                </a:moveTo>
                <a:lnTo>
                  <a:pt x="1343568" y="0"/>
                </a:lnTo>
                <a:lnTo>
                  <a:pt x="1343568" y="2316497"/>
                </a:lnTo>
                <a:lnTo>
                  <a:pt x="0" y="231649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205139" y="4667038"/>
            <a:ext cx="6374599" cy="3585712"/>
          </a:xfrm>
          <a:custGeom>
            <a:avLst/>
            <a:gdLst/>
            <a:ahLst/>
            <a:cxnLst/>
            <a:rect r="r" b="b" t="t" l="l"/>
            <a:pathLst>
              <a:path h="3585712" w="6374599">
                <a:moveTo>
                  <a:pt x="0" y="0"/>
                </a:moveTo>
                <a:lnTo>
                  <a:pt x="6374599" y="0"/>
                </a:lnTo>
                <a:lnTo>
                  <a:pt x="6374599" y="3585712"/>
                </a:lnTo>
                <a:lnTo>
                  <a:pt x="0" y="358571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4896066" y="4717008"/>
            <a:ext cx="4728538" cy="2659803"/>
          </a:xfrm>
          <a:custGeom>
            <a:avLst/>
            <a:gdLst/>
            <a:ahLst/>
            <a:cxnLst/>
            <a:rect r="r" b="b" t="t" l="l"/>
            <a:pathLst>
              <a:path h="2659803" w="4728538">
                <a:moveTo>
                  <a:pt x="0" y="0"/>
                </a:moveTo>
                <a:lnTo>
                  <a:pt x="4728538" y="0"/>
                </a:lnTo>
                <a:lnTo>
                  <a:pt x="4728538" y="2659803"/>
                </a:lnTo>
                <a:lnTo>
                  <a:pt x="0" y="265980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9087541" y="3236422"/>
            <a:ext cx="8633416" cy="406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5047"/>
              </a:lnSpc>
            </a:pPr>
            <a:r>
              <a:rPr lang="en-US" sz="15674">
                <a:solidFill>
                  <a:srgbClr val="FF75ED"/>
                </a:solidFill>
                <a:cs typeface="Arcade Gamer"/>
              </a:rPr>
              <a:t>في الثمانينات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239941" y="3388822"/>
            <a:ext cx="8633416" cy="406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5047"/>
              </a:lnSpc>
            </a:pPr>
            <a:r>
              <a:rPr lang="en-US" sz="15674">
                <a:solidFill>
                  <a:srgbClr val="FF75ED"/>
                </a:solidFill>
                <a:cs typeface="Arcade Gamer"/>
              </a:rPr>
              <a:t>في التسعينات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472204" y="2282989"/>
            <a:ext cx="8633416" cy="596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5047"/>
              </a:lnSpc>
            </a:pPr>
            <a:r>
              <a:rPr lang="en-US" sz="15674">
                <a:solidFill>
                  <a:srgbClr val="FF75ED"/>
                </a:solidFill>
                <a:cs typeface="Arcade Gamer"/>
              </a:rPr>
              <a:t>في الألفية الأولى الميلادية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624604" y="2416339"/>
            <a:ext cx="8633416" cy="536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3511"/>
              </a:lnSpc>
            </a:pPr>
            <a:r>
              <a:rPr lang="en-US" sz="14074">
                <a:solidFill>
                  <a:srgbClr val="FF75ED"/>
                </a:solidFill>
                <a:cs typeface="Arcade Gamer"/>
              </a:rPr>
              <a:t>في الألفية الثانية حتى يومنا هذه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57624"/>
            <a:ext cx="18288000" cy="6391890"/>
            <a:chOff x="0" y="0"/>
            <a:chExt cx="667376" cy="2332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376" cy="233256"/>
            </a:xfrm>
            <a:custGeom>
              <a:avLst/>
              <a:gdLst/>
              <a:ahLst/>
              <a:cxnLst/>
              <a:rect r="r" b="b" t="t" l="l"/>
              <a:pathLst>
                <a:path h="233256" w="667376">
                  <a:moveTo>
                    <a:pt x="0" y="0"/>
                  </a:moveTo>
                  <a:lnTo>
                    <a:pt x="667376" y="0"/>
                  </a:lnTo>
                  <a:lnTo>
                    <a:pt x="667376" y="233256"/>
                  </a:lnTo>
                  <a:lnTo>
                    <a:pt x="0" y="233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7376" cy="27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5417" y="191725"/>
            <a:ext cx="7439779" cy="1673950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1857489" y="9291170"/>
            <a:ext cx="6373006" cy="995830"/>
            <a:chOff x="0" y="0"/>
            <a:chExt cx="129585" cy="20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57505" y="9291170"/>
            <a:ext cx="6373006" cy="995830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04249" y="191725"/>
            <a:ext cx="2747568" cy="1673950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96664" y="191725"/>
            <a:ext cx="2747568" cy="1673950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75357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08586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137844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09801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43030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72289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5385533" y="8758185"/>
            <a:ext cx="7516934" cy="0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9161867" y="9097489"/>
            <a:ext cx="0" cy="1189511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4398922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09204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1832" y="3257346"/>
            <a:ext cx="17087468" cy="425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5784"/>
              </a:lnSpc>
            </a:pPr>
            <a:r>
              <a:rPr lang="en-US" sz="16442">
                <a:solidFill>
                  <a:srgbClr val="FF75ED"/>
                </a:solidFill>
                <a:cs typeface="Arcade Gamer"/>
              </a:rPr>
              <a:t>لماذا لا يتم تعريب الألعاب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648717" y="2332801"/>
            <a:ext cx="7736476" cy="5855450"/>
          </a:xfrm>
          <a:custGeom>
            <a:avLst/>
            <a:gdLst/>
            <a:ahLst/>
            <a:cxnLst/>
            <a:rect r="r" b="b" t="t" l="l"/>
            <a:pathLst>
              <a:path h="5855450" w="7736476">
                <a:moveTo>
                  <a:pt x="0" y="0"/>
                </a:moveTo>
                <a:lnTo>
                  <a:pt x="7736476" y="0"/>
                </a:lnTo>
                <a:lnTo>
                  <a:pt x="7736476" y="5855451"/>
                </a:lnTo>
                <a:lnTo>
                  <a:pt x="0" y="58554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48717" y="2332801"/>
            <a:ext cx="7736476" cy="5895579"/>
          </a:xfrm>
          <a:custGeom>
            <a:avLst/>
            <a:gdLst/>
            <a:ahLst/>
            <a:cxnLst/>
            <a:rect r="r" b="b" t="t" l="l"/>
            <a:pathLst>
              <a:path h="5895579" w="7736476">
                <a:moveTo>
                  <a:pt x="0" y="0"/>
                </a:moveTo>
                <a:lnTo>
                  <a:pt x="7736476" y="0"/>
                </a:lnTo>
                <a:lnTo>
                  <a:pt x="7736476" y="5895580"/>
                </a:lnTo>
                <a:lnTo>
                  <a:pt x="0" y="58955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5616" r="0" b="-5616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48717" y="2332801"/>
            <a:ext cx="7736476" cy="5895579"/>
          </a:xfrm>
          <a:custGeom>
            <a:avLst/>
            <a:gdLst/>
            <a:ahLst/>
            <a:cxnLst/>
            <a:rect r="r" b="b" t="t" l="l"/>
            <a:pathLst>
              <a:path h="5895579" w="7736476">
                <a:moveTo>
                  <a:pt x="0" y="0"/>
                </a:moveTo>
                <a:lnTo>
                  <a:pt x="7736476" y="0"/>
                </a:lnTo>
                <a:lnTo>
                  <a:pt x="7736476" y="5895580"/>
                </a:lnTo>
                <a:lnTo>
                  <a:pt x="0" y="589558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803" t="0" r="-803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8513" y="2482353"/>
            <a:ext cx="8058663" cy="5396837"/>
          </a:xfrm>
          <a:custGeom>
            <a:avLst/>
            <a:gdLst/>
            <a:ahLst/>
            <a:cxnLst/>
            <a:rect r="r" b="b" t="t" l="l"/>
            <a:pathLst>
              <a:path h="5396837" w="8058663">
                <a:moveTo>
                  <a:pt x="0" y="0"/>
                </a:moveTo>
                <a:lnTo>
                  <a:pt x="8058663" y="0"/>
                </a:lnTo>
                <a:lnTo>
                  <a:pt x="8058663" y="5396837"/>
                </a:lnTo>
                <a:lnTo>
                  <a:pt x="0" y="53968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454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3130" y="2482353"/>
            <a:ext cx="8044046" cy="5362697"/>
          </a:xfrm>
          <a:custGeom>
            <a:avLst/>
            <a:gdLst/>
            <a:ahLst/>
            <a:cxnLst/>
            <a:rect r="r" b="b" t="t" l="l"/>
            <a:pathLst>
              <a:path h="5362697" w="8044046">
                <a:moveTo>
                  <a:pt x="0" y="0"/>
                </a:moveTo>
                <a:lnTo>
                  <a:pt x="8044046" y="0"/>
                </a:lnTo>
                <a:lnTo>
                  <a:pt x="8044046" y="5362697"/>
                </a:lnTo>
                <a:lnTo>
                  <a:pt x="0" y="53626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387641" y="3204675"/>
            <a:ext cx="8802543" cy="434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6102"/>
              </a:lnSpc>
            </a:pPr>
            <a:r>
              <a:rPr lang="en-US" sz="16773">
                <a:solidFill>
                  <a:srgbClr val="FF75ED"/>
                </a:solidFill>
                <a:cs typeface="Arcade Gamer"/>
              </a:rPr>
              <a:t>الأسباب التقنية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45545" y="2352237"/>
            <a:ext cx="8097039" cy="587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4811"/>
              </a:lnSpc>
            </a:pPr>
            <a:r>
              <a:rPr lang="en-US" sz="15429">
                <a:solidFill>
                  <a:srgbClr val="FF75ED"/>
                </a:solidFill>
                <a:cs typeface="Arcade Gamer"/>
              </a:rPr>
              <a:t>الأسباب الغير تقنية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57624"/>
            <a:ext cx="18288000" cy="6391890"/>
            <a:chOff x="0" y="0"/>
            <a:chExt cx="667376" cy="2332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376" cy="233256"/>
            </a:xfrm>
            <a:custGeom>
              <a:avLst/>
              <a:gdLst/>
              <a:ahLst/>
              <a:cxnLst/>
              <a:rect r="r" b="b" t="t" l="l"/>
              <a:pathLst>
                <a:path h="233256" w="667376">
                  <a:moveTo>
                    <a:pt x="0" y="0"/>
                  </a:moveTo>
                  <a:lnTo>
                    <a:pt x="667376" y="0"/>
                  </a:lnTo>
                  <a:lnTo>
                    <a:pt x="667376" y="233256"/>
                  </a:lnTo>
                  <a:lnTo>
                    <a:pt x="0" y="233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7376" cy="27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5417" y="191725"/>
            <a:ext cx="7439779" cy="1673950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1857489" y="9291170"/>
            <a:ext cx="6373006" cy="995830"/>
            <a:chOff x="0" y="0"/>
            <a:chExt cx="129585" cy="20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57505" y="9291170"/>
            <a:ext cx="6373006" cy="995830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04249" y="191725"/>
            <a:ext cx="2747568" cy="1673950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96664" y="191725"/>
            <a:ext cx="2747568" cy="1673950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75357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08586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137844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09801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43030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72289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5385533" y="8758185"/>
            <a:ext cx="7516934" cy="0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9161867" y="9097489"/>
            <a:ext cx="0" cy="1189511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4398922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09204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13965" y="2139127"/>
            <a:ext cx="6105685" cy="6028884"/>
          </a:xfrm>
          <a:custGeom>
            <a:avLst/>
            <a:gdLst/>
            <a:ahLst/>
            <a:cxnLst/>
            <a:rect r="r" b="b" t="t" l="l"/>
            <a:pathLst>
              <a:path h="6028884" w="6105685">
                <a:moveTo>
                  <a:pt x="0" y="0"/>
                </a:moveTo>
                <a:lnTo>
                  <a:pt x="6105685" y="0"/>
                </a:lnTo>
                <a:lnTo>
                  <a:pt x="6105685" y="6028884"/>
                </a:lnTo>
                <a:lnTo>
                  <a:pt x="0" y="60288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65546" y="2686361"/>
            <a:ext cx="9559743" cy="4934417"/>
          </a:xfrm>
          <a:custGeom>
            <a:avLst/>
            <a:gdLst/>
            <a:ahLst/>
            <a:cxnLst/>
            <a:rect r="r" b="b" t="t" l="l"/>
            <a:pathLst>
              <a:path h="4934417" w="9559743">
                <a:moveTo>
                  <a:pt x="0" y="0"/>
                </a:moveTo>
                <a:lnTo>
                  <a:pt x="9559743" y="0"/>
                </a:lnTo>
                <a:lnTo>
                  <a:pt x="9559743" y="4934417"/>
                </a:lnTo>
                <a:lnTo>
                  <a:pt x="0" y="4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692903" y="3048834"/>
            <a:ext cx="9422693" cy="43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1081"/>
              </a:lnSpc>
            </a:pPr>
            <a:r>
              <a:rPr lang="en-US" sz="11543">
                <a:solidFill>
                  <a:srgbClr val="FF75ED"/>
                </a:solidFill>
                <a:cs typeface="Arcade Gamer"/>
              </a:rPr>
              <a:t>أبرز مطوري الألعاب التي تقوم بالتعريب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865307" y="2401534"/>
            <a:ext cx="9333489" cy="564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4249"/>
              </a:lnSpc>
            </a:pPr>
            <a:r>
              <a:rPr lang="en-US" sz="14842">
                <a:solidFill>
                  <a:srgbClr val="FF75ED"/>
                </a:solidFill>
                <a:cs typeface="Arcade Gamer"/>
              </a:rPr>
              <a:t>أبرز فرق التعريب والمعربين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57624"/>
            <a:ext cx="18288000" cy="6391890"/>
            <a:chOff x="0" y="0"/>
            <a:chExt cx="667376" cy="2332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376" cy="233256"/>
            </a:xfrm>
            <a:custGeom>
              <a:avLst/>
              <a:gdLst/>
              <a:ahLst/>
              <a:cxnLst/>
              <a:rect r="r" b="b" t="t" l="l"/>
              <a:pathLst>
                <a:path h="233256" w="667376">
                  <a:moveTo>
                    <a:pt x="0" y="0"/>
                  </a:moveTo>
                  <a:lnTo>
                    <a:pt x="667376" y="0"/>
                  </a:lnTo>
                  <a:lnTo>
                    <a:pt x="667376" y="233256"/>
                  </a:lnTo>
                  <a:lnTo>
                    <a:pt x="0" y="233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7376" cy="27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5417" y="191725"/>
            <a:ext cx="7439779" cy="1673950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1857489" y="9291170"/>
            <a:ext cx="6373006" cy="995830"/>
            <a:chOff x="0" y="0"/>
            <a:chExt cx="129585" cy="20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57505" y="9291170"/>
            <a:ext cx="6373006" cy="995830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04249" y="191725"/>
            <a:ext cx="2747568" cy="1673950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96664" y="191725"/>
            <a:ext cx="2747568" cy="1673950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75357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08586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1" y="0"/>
                </a:lnTo>
                <a:lnTo>
                  <a:pt x="758221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137844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09801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43030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72289" y="8418881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5385533" y="8758185"/>
            <a:ext cx="7516934" cy="0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9161867" y="9097489"/>
            <a:ext cx="0" cy="1189511"/>
          </a:xfrm>
          <a:prstGeom prst="line">
            <a:avLst/>
          </a:prstGeom>
          <a:ln cap="flat" w="12382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4398922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09204" y="689396"/>
            <a:ext cx="758222" cy="678608"/>
          </a:xfrm>
          <a:custGeom>
            <a:avLst/>
            <a:gdLst/>
            <a:ahLst/>
            <a:cxnLst/>
            <a:rect r="r" b="b" t="t" l="l"/>
            <a:pathLst>
              <a:path h="678608" w="758222">
                <a:moveTo>
                  <a:pt x="0" y="0"/>
                </a:moveTo>
                <a:lnTo>
                  <a:pt x="758222" y="0"/>
                </a:lnTo>
                <a:lnTo>
                  <a:pt x="758222" y="678608"/>
                </a:lnTo>
                <a:lnTo>
                  <a:pt x="0" y="6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1185" y="2574826"/>
            <a:ext cx="8243971" cy="4637234"/>
          </a:xfrm>
          <a:custGeom>
            <a:avLst/>
            <a:gdLst/>
            <a:ahLst/>
            <a:cxnLst/>
            <a:rect r="r" b="b" t="t" l="l"/>
            <a:pathLst>
              <a:path h="4637234" w="8243971">
                <a:moveTo>
                  <a:pt x="0" y="0"/>
                </a:moveTo>
                <a:lnTo>
                  <a:pt x="8243971" y="0"/>
                </a:lnTo>
                <a:lnTo>
                  <a:pt x="8243971" y="4637233"/>
                </a:lnTo>
                <a:lnTo>
                  <a:pt x="0" y="4637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1185" y="2576037"/>
            <a:ext cx="8241817" cy="4636022"/>
          </a:xfrm>
          <a:custGeom>
            <a:avLst/>
            <a:gdLst/>
            <a:ahLst/>
            <a:cxnLst/>
            <a:rect r="r" b="b" t="t" l="l"/>
            <a:pathLst>
              <a:path h="4636022" w="8241817">
                <a:moveTo>
                  <a:pt x="0" y="0"/>
                </a:moveTo>
                <a:lnTo>
                  <a:pt x="8241817" y="0"/>
                </a:lnTo>
                <a:lnTo>
                  <a:pt x="8241817" y="4636022"/>
                </a:lnTo>
                <a:lnTo>
                  <a:pt x="0" y="46360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669081" y="2576037"/>
            <a:ext cx="8241817" cy="4636022"/>
          </a:xfrm>
          <a:custGeom>
            <a:avLst/>
            <a:gdLst/>
            <a:ahLst/>
            <a:cxnLst/>
            <a:rect r="r" b="b" t="t" l="l"/>
            <a:pathLst>
              <a:path h="4636022" w="8241817">
                <a:moveTo>
                  <a:pt x="0" y="0"/>
                </a:moveTo>
                <a:lnTo>
                  <a:pt x="8241817" y="0"/>
                </a:lnTo>
                <a:lnTo>
                  <a:pt x="8241817" y="4636022"/>
                </a:lnTo>
                <a:lnTo>
                  <a:pt x="0" y="46360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669081" y="2576037"/>
            <a:ext cx="8241817" cy="4636022"/>
          </a:xfrm>
          <a:custGeom>
            <a:avLst/>
            <a:gdLst/>
            <a:ahLst/>
            <a:cxnLst/>
            <a:rect r="r" b="b" t="t" l="l"/>
            <a:pathLst>
              <a:path h="4636022" w="8241817">
                <a:moveTo>
                  <a:pt x="0" y="0"/>
                </a:moveTo>
                <a:lnTo>
                  <a:pt x="8241817" y="0"/>
                </a:lnTo>
                <a:lnTo>
                  <a:pt x="8241817" y="4636022"/>
                </a:lnTo>
                <a:lnTo>
                  <a:pt x="0" y="46360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1185" y="2576037"/>
            <a:ext cx="8241817" cy="4636022"/>
          </a:xfrm>
          <a:custGeom>
            <a:avLst/>
            <a:gdLst/>
            <a:ahLst/>
            <a:cxnLst/>
            <a:rect r="r" b="b" t="t" l="l"/>
            <a:pathLst>
              <a:path h="4636022" w="8241817">
                <a:moveTo>
                  <a:pt x="0" y="0"/>
                </a:moveTo>
                <a:lnTo>
                  <a:pt x="8241817" y="0"/>
                </a:lnTo>
                <a:lnTo>
                  <a:pt x="8241817" y="4636022"/>
                </a:lnTo>
                <a:lnTo>
                  <a:pt x="0" y="46360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679732" y="2576037"/>
            <a:ext cx="8241817" cy="4636022"/>
          </a:xfrm>
          <a:custGeom>
            <a:avLst/>
            <a:gdLst/>
            <a:ahLst/>
            <a:cxnLst/>
            <a:rect r="r" b="b" t="t" l="l"/>
            <a:pathLst>
              <a:path h="4636022" w="8241817">
                <a:moveTo>
                  <a:pt x="0" y="0"/>
                </a:moveTo>
                <a:lnTo>
                  <a:pt x="8241817" y="0"/>
                </a:lnTo>
                <a:lnTo>
                  <a:pt x="8241817" y="4636022"/>
                </a:lnTo>
                <a:lnTo>
                  <a:pt x="0" y="46360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668004" y="2574826"/>
            <a:ext cx="8241817" cy="4636022"/>
          </a:xfrm>
          <a:custGeom>
            <a:avLst/>
            <a:gdLst/>
            <a:ahLst/>
            <a:cxnLst/>
            <a:rect r="r" b="b" t="t" l="l"/>
            <a:pathLst>
              <a:path h="4636022" w="8241817">
                <a:moveTo>
                  <a:pt x="0" y="0"/>
                </a:moveTo>
                <a:lnTo>
                  <a:pt x="8241816" y="0"/>
                </a:lnTo>
                <a:lnTo>
                  <a:pt x="8241816" y="4636021"/>
                </a:lnTo>
                <a:lnTo>
                  <a:pt x="0" y="463602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1185" y="2576037"/>
            <a:ext cx="8239662" cy="4634810"/>
          </a:xfrm>
          <a:custGeom>
            <a:avLst/>
            <a:gdLst/>
            <a:ahLst/>
            <a:cxnLst/>
            <a:rect r="r" b="b" t="t" l="l"/>
            <a:pathLst>
              <a:path h="4634810" w="8239662">
                <a:moveTo>
                  <a:pt x="0" y="0"/>
                </a:moveTo>
                <a:lnTo>
                  <a:pt x="8239662" y="0"/>
                </a:lnTo>
                <a:lnTo>
                  <a:pt x="8239662" y="4634810"/>
                </a:lnTo>
                <a:lnTo>
                  <a:pt x="0" y="463481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5735" y="2851051"/>
            <a:ext cx="18252265" cy="484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7971"/>
              </a:lnSpc>
            </a:pPr>
            <a:r>
              <a:rPr lang="en-US" sz="18719">
                <a:solidFill>
                  <a:srgbClr val="FF75ED"/>
                </a:solidFill>
                <a:cs typeface="Arcade Gamer"/>
              </a:rPr>
              <a:t>أذكر الألعاب المعربة؟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0396" y="7316517"/>
            <a:ext cx="819476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Montserrat"/>
              </a:rPr>
              <a:t>The witcher 3: wild hunt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79732" y="7316517"/>
            <a:ext cx="824181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Montserrat"/>
                <a:hlinkClick r:id="rId21" tooltip="https://store.steampowered.com/app/1222140/Detroit_Become_Human/"/>
              </a:rPr>
              <a:t>Detroit: Become Human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46851" y="7326359"/>
            <a:ext cx="819476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Montserrat"/>
              </a:rPr>
              <a:t>Assassin's Creed Mirage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79732" y="7326359"/>
            <a:ext cx="824181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Montserrat"/>
                <a:hlinkClick r:id="rId22" tooltip="https://store.steampowered.com/app/1222140/Detroit_Become_Human/"/>
              </a:rPr>
              <a:t>a plague tale requiem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79732" y="7292387"/>
            <a:ext cx="824181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75ED"/>
                </a:solidFill>
                <a:latin typeface="Montserrat"/>
                <a:hlinkClick r:id="rId23" tooltip="https://store.steampowered.com/app/2124490/SILENT_HILL_2/"/>
              </a:rPr>
              <a:t>SILENT HILL 2 </a:t>
            </a: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Montserrat"/>
                <a:cs typeface="Montserrat"/>
              </a:rPr>
              <a:t>التعريب من قبل: الحلم المتجدد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19575" y="7316517"/>
            <a:ext cx="8194761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75ED"/>
                </a:solidFill>
                <a:latin typeface="Montserrat"/>
              </a:rPr>
              <a:t>Valiant Hearts The Great War</a:t>
            </a: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Montserrat"/>
                <a:cs typeface="Montserrat"/>
              </a:rPr>
              <a:t>التعريب من قبل: </a:t>
            </a:r>
            <a:r>
              <a:rPr lang="en-US" sz="1899">
                <a:solidFill>
                  <a:srgbClr val="FF75ED"/>
                </a:solidFill>
                <a:latin typeface="Montserrat"/>
                <a:hlinkClick r:id="rId24" tooltip="https://arb-sub.blogspot.com/"/>
              </a:rPr>
              <a:t>Arabic Subtitle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71975" y="7468917"/>
            <a:ext cx="8194761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75ED"/>
                </a:solidFill>
                <a:latin typeface="Montserrat"/>
              </a:rPr>
              <a:t>Resident Evil 4 HD</a:t>
            </a: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Montserrat"/>
                <a:cs typeface="Montserrat"/>
              </a:rPr>
              <a:t>التعريب من قبل: Majid Alotaibi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832132" y="7444787"/>
            <a:ext cx="824181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75ED"/>
                </a:solidFill>
                <a:latin typeface="Montserrat"/>
                <a:hlinkClick r:id="rId25" tooltip="https://store.steampowered.com/app/2124490/SILENT_HILL_2/"/>
              </a:rPr>
              <a:t>Legend of Zelda, The: Ocarina of Time</a:t>
            </a:r>
          </a:p>
          <a:p>
            <a:pPr algn="ctr" rtl="true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75ED"/>
                </a:solidFill>
                <a:latin typeface="Montserrat"/>
                <a:cs typeface="Montserrat"/>
              </a:rPr>
              <a:t>التعريب من قبل: خارقو العادة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7918" y="2741683"/>
            <a:ext cx="12352165" cy="5013881"/>
            <a:chOff x="0" y="0"/>
            <a:chExt cx="531807" cy="2158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807" cy="215866"/>
            </a:xfrm>
            <a:custGeom>
              <a:avLst/>
              <a:gdLst/>
              <a:ahLst/>
              <a:cxnLst/>
              <a:rect r="r" b="b" t="t" l="l"/>
              <a:pathLst>
                <a:path h="215866" w="531807">
                  <a:moveTo>
                    <a:pt x="0" y="0"/>
                  </a:moveTo>
                  <a:lnTo>
                    <a:pt x="531807" y="0"/>
                  </a:lnTo>
                  <a:lnTo>
                    <a:pt x="531807" y="215866"/>
                  </a:lnTo>
                  <a:lnTo>
                    <a:pt x="0" y="21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1807" cy="253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91003" y="783844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6" id="6"/>
          <p:cNvGrpSpPr/>
          <p:nvPr/>
        </p:nvGrpSpPr>
        <p:grpSpPr>
          <a:xfrm rot="0">
            <a:off x="2967918" y="8659085"/>
            <a:ext cx="5401791" cy="844071"/>
            <a:chOff x="0" y="0"/>
            <a:chExt cx="129585" cy="202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18291" y="8659085"/>
            <a:ext cx="5401791" cy="844071"/>
            <a:chOff x="0" y="0"/>
            <a:chExt cx="129585" cy="20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5" cy="20249"/>
            </a:xfrm>
            <a:custGeom>
              <a:avLst/>
              <a:gdLst/>
              <a:ahLst/>
              <a:cxnLst/>
              <a:rect r="r" b="b" t="t" l="l"/>
              <a:pathLst>
                <a:path h="20249" w="129585">
                  <a:moveTo>
                    <a:pt x="0" y="0"/>
                  </a:moveTo>
                  <a:lnTo>
                    <a:pt x="129585" y="0"/>
                  </a:lnTo>
                  <a:lnTo>
                    <a:pt x="129585" y="20249"/>
                  </a:lnTo>
                  <a:lnTo>
                    <a:pt x="0" y="20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9585" cy="5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91230" y="783844"/>
            <a:ext cx="2328852" cy="1418849"/>
            <a:chOff x="0" y="0"/>
            <a:chExt cx="55867" cy="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83062" y="783844"/>
            <a:ext cx="2328852" cy="1418849"/>
            <a:chOff x="0" y="0"/>
            <a:chExt cx="55867" cy="3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983062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83062" y="3380394"/>
            <a:ext cx="12337020" cy="204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4438"/>
              </a:lnSpc>
            </a:pPr>
            <a:r>
              <a:rPr lang="en-US" sz="15039">
                <a:solidFill>
                  <a:srgbClr val="FF75ED"/>
                </a:solidFill>
                <a:cs typeface="Arcade Gamer"/>
              </a:rPr>
              <a:t>فقرة الأسئلة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943593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00758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59714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720245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677410" y="791972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5958305" y="8207325"/>
            <a:ext cx="6371390" cy="0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9159144" y="8494921"/>
            <a:ext cx="0" cy="1008235"/>
          </a:xfrm>
          <a:prstGeom prst="line">
            <a:avLst/>
          </a:prstGeom>
          <a:ln cap="flat" w="104775">
            <a:solidFill>
              <a:srgbClr val="F9FF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834320" y="1205672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841296" y="1205672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83379" y="14551980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0" id="30"/>
          <p:cNvGrpSpPr/>
          <p:nvPr/>
        </p:nvGrpSpPr>
        <p:grpSpPr>
          <a:xfrm rot="0">
            <a:off x="12983605" y="14551980"/>
            <a:ext cx="2328852" cy="1418849"/>
            <a:chOff x="0" y="0"/>
            <a:chExt cx="55867" cy="3403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975437" y="14551980"/>
            <a:ext cx="2328852" cy="1418849"/>
            <a:chOff x="0" y="0"/>
            <a:chExt cx="55867" cy="340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3826695" y="1497380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833672" y="14973809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1"/>
                </a:lnTo>
                <a:lnTo>
                  <a:pt x="0" y="57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75879" y="319276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" id="3"/>
          <p:cNvGrpSpPr/>
          <p:nvPr/>
        </p:nvGrpSpPr>
        <p:grpSpPr>
          <a:xfrm rot="0">
            <a:off x="12976106" y="319276"/>
            <a:ext cx="2328852" cy="1418849"/>
            <a:chOff x="0" y="0"/>
            <a:chExt cx="55867" cy="34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67938" y="319276"/>
            <a:ext cx="2328852" cy="1418849"/>
            <a:chOff x="0" y="0"/>
            <a:chExt cx="55867" cy="340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867" cy="34037"/>
            </a:xfrm>
            <a:custGeom>
              <a:avLst/>
              <a:gdLst/>
              <a:ahLst/>
              <a:cxnLst/>
              <a:rect r="r" b="b" t="t" l="l"/>
              <a:pathLst>
                <a:path h="34037" w="5586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19196" y="741104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26173" y="741104"/>
            <a:ext cx="642672" cy="575192"/>
          </a:xfrm>
          <a:custGeom>
            <a:avLst/>
            <a:gdLst/>
            <a:ahLst/>
            <a:cxnLst/>
            <a:rect r="r" b="b" t="t" l="l"/>
            <a:pathLst>
              <a:path h="575192" w="64267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24985" y="5365526"/>
            <a:ext cx="1237153" cy="1237153"/>
          </a:xfrm>
          <a:custGeom>
            <a:avLst/>
            <a:gdLst/>
            <a:ahLst/>
            <a:cxnLst/>
            <a:rect r="r" b="b" t="t" l="l"/>
            <a:pathLst>
              <a:path h="1237153" w="1237153">
                <a:moveTo>
                  <a:pt x="0" y="0"/>
                </a:moveTo>
                <a:lnTo>
                  <a:pt x="1237153" y="0"/>
                </a:lnTo>
                <a:lnTo>
                  <a:pt x="1237153" y="1237154"/>
                </a:lnTo>
                <a:lnTo>
                  <a:pt x="0" y="1237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24985" y="6858197"/>
            <a:ext cx="1237153" cy="1237153"/>
          </a:xfrm>
          <a:custGeom>
            <a:avLst/>
            <a:gdLst/>
            <a:ahLst/>
            <a:cxnLst/>
            <a:rect r="r" b="b" t="t" l="l"/>
            <a:pathLst>
              <a:path h="1237153" w="1237153">
                <a:moveTo>
                  <a:pt x="0" y="0"/>
                </a:moveTo>
                <a:lnTo>
                  <a:pt x="1237153" y="0"/>
                </a:lnTo>
                <a:lnTo>
                  <a:pt x="1237153" y="1237153"/>
                </a:lnTo>
                <a:lnTo>
                  <a:pt x="0" y="12371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29410" y="1785070"/>
            <a:ext cx="3358430" cy="3358430"/>
          </a:xfrm>
          <a:custGeom>
            <a:avLst/>
            <a:gdLst/>
            <a:ahLst/>
            <a:cxnLst/>
            <a:rect r="r" b="b" t="t" l="l"/>
            <a:pathLst>
              <a:path h="3358430" w="3358430">
                <a:moveTo>
                  <a:pt x="0" y="0"/>
                </a:moveTo>
                <a:lnTo>
                  <a:pt x="3358430" y="0"/>
                </a:lnTo>
                <a:lnTo>
                  <a:pt x="3358430" y="3358430"/>
                </a:lnTo>
                <a:lnTo>
                  <a:pt x="0" y="3358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1785070"/>
            <a:ext cx="3358430" cy="3358430"/>
          </a:xfrm>
          <a:custGeom>
            <a:avLst/>
            <a:gdLst/>
            <a:ahLst/>
            <a:cxnLst/>
            <a:rect r="r" b="b" t="t" l="l"/>
            <a:pathLst>
              <a:path h="3358430" w="3358430">
                <a:moveTo>
                  <a:pt x="0" y="0"/>
                </a:moveTo>
                <a:lnTo>
                  <a:pt x="3358430" y="0"/>
                </a:lnTo>
                <a:lnTo>
                  <a:pt x="3358430" y="3358430"/>
                </a:lnTo>
                <a:lnTo>
                  <a:pt x="0" y="3358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29410" y="6928570"/>
            <a:ext cx="3358430" cy="3358430"/>
          </a:xfrm>
          <a:custGeom>
            <a:avLst/>
            <a:gdLst/>
            <a:ahLst/>
            <a:cxnLst/>
            <a:rect r="r" b="b" t="t" l="l"/>
            <a:pathLst>
              <a:path h="3358430" w="3358430">
                <a:moveTo>
                  <a:pt x="0" y="0"/>
                </a:moveTo>
                <a:lnTo>
                  <a:pt x="3358430" y="0"/>
                </a:lnTo>
                <a:lnTo>
                  <a:pt x="3358430" y="3358430"/>
                </a:lnTo>
                <a:lnTo>
                  <a:pt x="0" y="3358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6928570"/>
            <a:ext cx="3358430" cy="3358430"/>
          </a:xfrm>
          <a:custGeom>
            <a:avLst/>
            <a:gdLst/>
            <a:ahLst/>
            <a:cxnLst/>
            <a:rect r="r" b="b" t="t" l="l"/>
            <a:pathLst>
              <a:path h="3358430" w="3358430">
                <a:moveTo>
                  <a:pt x="0" y="0"/>
                </a:moveTo>
                <a:lnTo>
                  <a:pt x="3358430" y="0"/>
                </a:lnTo>
                <a:lnTo>
                  <a:pt x="3358430" y="3358430"/>
                </a:lnTo>
                <a:lnTo>
                  <a:pt x="0" y="3358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45485" y="1795274"/>
            <a:ext cx="10530177" cy="103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373"/>
              </a:lnSpc>
            </a:pPr>
            <a:r>
              <a:rPr lang="en-US" sz="7159">
                <a:solidFill>
                  <a:srgbClr val="FF75ED"/>
                </a:solidFill>
                <a:cs typeface="Arcade Gamer"/>
              </a:rPr>
              <a:t>كان معكم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6173" y="2970921"/>
            <a:ext cx="10259919" cy="158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964"/>
              </a:lnSpc>
            </a:pPr>
            <a:r>
              <a:rPr lang="en-US" sz="3848">
                <a:solidFill>
                  <a:srgbClr val="FF75ED"/>
                </a:solidFill>
                <a:cs typeface="Retropix"/>
              </a:rPr>
              <a:t>عبدالرحمن الميمان</a:t>
            </a:r>
          </a:p>
          <a:p>
            <a:pPr algn="ctr" rtl="true">
              <a:lnSpc>
                <a:spcPts val="3964"/>
              </a:lnSpc>
              <a:spcBef>
                <a:spcPct val="0"/>
              </a:spcBef>
            </a:pPr>
            <a:r>
              <a:rPr lang="en-US" sz="3848">
                <a:solidFill>
                  <a:srgbClr val="FF75ED"/>
                </a:solidFill>
                <a:cs typeface="Retropix"/>
              </a:rPr>
              <a:t>طالب سنة تخرج بتخصص علوم الحاسب جامعة الملك سعود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62138" y="5403626"/>
            <a:ext cx="10570630" cy="268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714">
                <a:solidFill>
                  <a:srgbClr val="FFFFFF"/>
                </a:solidFill>
                <a:latin typeface="Quicksand Bold"/>
              </a:rPr>
              <a:t>PYTHON01100100 </a:t>
            </a:r>
          </a:p>
          <a:p>
            <a:pPr algn="ctr">
              <a:lnSpc>
                <a:spcPts val="5280"/>
              </a:lnSpc>
            </a:pPr>
          </a:p>
          <a:p>
            <a:pPr algn="ctr">
              <a:lnSpc>
                <a:spcPts val="5280"/>
              </a:lnSpc>
            </a:pPr>
            <a:r>
              <a:rPr lang="en-US" sz="4714">
                <a:solidFill>
                  <a:srgbClr val="FFFFFF"/>
                </a:solidFill>
                <a:latin typeface="Quicksand Bold"/>
              </a:rPr>
              <a:t> </a:t>
            </a:r>
          </a:p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714" u="sng">
                <a:solidFill>
                  <a:srgbClr val="FFFFFF"/>
                </a:solidFill>
                <a:latin typeface="Quicksand Bold"/>
                <a:hlinkClick r:id="rId13" tooltip="https://www.linkedin.com/in/python01100100/overlay/about-this-profile/"/>
              </a:rPr>
              <a:t>ABDULRAHMAN ALMYMAN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DAGD6A4NiOs</dc:identifier>
  <dcterms:modified xsi:type="dcterms:W3CDTF">2011-08-01T06:04:30Z</dcterms:modified>
  <cp:revision>1</cp:revision>
  <dc:title>مشروع جماعي</dc:title>
</cp:coreProperties>
</file>